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05" r:id="rId4"/>
    <p:sldId id="314" r:id="rId5"/>
    <p:sldId id="315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</a:t>
            </a:r>
            <a:r>
              <a:rPr lang="nl-NL" sz="4000" dirty="0" smtClean="0"/>
              <a:t>IBS2.4 Communiceren</a:t>
            </a:r>
            <a:endParaRPr lang="nl-NL" sz="4000" dirty="0" smtClean="0"/>
          </a:p>
          <a:p>
            <a:r>
              <a:rPr lang="nl-NL" sz="4000" dirty="0" smtClean="0"/>
              <a:t>Bedrijfseconomie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gaan we deze periode doen</a:t>
            </a:r>
            <a:endParaRPr lang="nl-NL" dirty="0" smtClean="0"/>
          </a:p>
          <a:p>
            <a:r>
              <a:rPr lang="nl-NL" dirty="0" smtClean="0"/>
              <a:t>Toetsing 2.4</a:t>
            </a:r>
            <a:endParaRPr lang="nl-NL" dirty="0"/>
          </a:p>
          <a:p>
            <a:r>
              <a:rPr lang="nl-NL" dirty="0" smtClean="0"/>
              <a:t>Korte </a:t>
            </a:r>
            <a:r>
              <a:rPr lang="nl-NL" dirty="0"/>
              <a:t>terugblik </a:t>
            </a:r>
            <a:r>
              <a:rPr lang="nl-NL" dirty="0" smtClean="0"/>
              <a:t>2.1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91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Dinsdag</a:t>
            </a:r>
          </a:p>
          <a:p>
            <a:pPr>
              <a:buFontTx/>
              <a:buChar char="-"/>
            </a:pPr>
            <a:r>
              <a:rPr lang="nl-NL" dirty="0" smtClean="0"/>
              <a:t>Bedrijfseconomie – balans &amp; exploitatie</a:t>
            </a:r>
          </a:p>
          <a:p>
            <a:pPr>
              <a:buFontTx/>
              <a:buChar char="-"/>
            </a:pPr>
            <a:r>
              <a:rPr lang="nl-NL" dirty="0" smtClean="0"/>
              <a:t>Vragen in de toets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Donderdag</a:t>
            </a:r>
          </a:p>
          <a:p>
            <a:pPr>
              <a:buFontTx/>
              <a:buChar char="-"/>
            </a:pPr>
            <a:r>
              <a:rPr lang="nl-NL" dirty="0" smtClean="0"/>
              <a:t>Bedrijfseconomie – SWOT-analyse</a:t>
            </a:r>
          </a:p>
          <a:p>
            <a:pPr>
              <a:buFontTx/>
              <a:buChar char="-"/>
            </a:pPr>
            <a:r>
              <a:rPr lang="nl-NL" dirty="0" smtClean="0"/>
              <a:t>Verslagje over stagebedrijf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299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692696"/>
            <a:ext cx="6270453" cy="582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16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6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43</Words>
  <Application>Microsoft Office PowerPoint</Application>
  <PresentationFormat>Diavoorstelling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Wat gaan we vandaag doen?</vt:lpstr>
      <vt:lpstr>Onderdelen</vt:lpstr>
      <vt:lpstr>PowerPoint-presentatie</vt:lpstr>
      <vt:lpstr>Exploitatie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36</cp:revision>
  <dcterms:created xsi:type="dcterms:W3CDTF">2013-11-15T15:05:42Z</dcterms:created>
  <dcterms:modified xsi:type="dcterms:W3CDTF">2018-05-08T19:16:34Z</dcterms:modified>
</cp:coreProperties>
</file>